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4296B-532B-4B16-8CF7-BFC316BF69CD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84433-0D60-40C2-944E-46F5B3E39A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7158" y="785794"/>
            <a:ext cx="8286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Bookman Old Style" pitchFamily="18" charset="0"/>
              </a:rPr>
              <a:t>ТРЕБОВАНИЯ </a:t>
            </a:r>
          </a:p>
          <a:p>
            <a:pPr algn="ctr"/>
            <a:r>
              <a:rPr lang="ru-RU" sz="3600" b="1" dirty="0" smtClean="0">
                <a:latin typeface="Bookman Old Style" pitchFamily="18" charset="0"/>
              </a:rPr>
              <a:t>ПОЖАРНОЙ БЕЗОПАСНОСТИ </a:t>
            </a:r>
          </a:p>
          <a:p>
            <a:pPr algn="ctr"/>
            <a:r>
              <a:rPr lang="ru-RU" sz="3600" b="1" dirty="0" smtClean="0">
                <a:latin typeface="Bookman Old Style" pitchFamily="18" charset="0"/>
              </a:rPr>
              <a:t>К ТЕРРИТОРИЯМ</a:t>
            </a:r>
            <a:endParaRPr lang="ru-RU" sz="3600" b="1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14348" y="0"/>
            <a:ext cx="7772400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Правила противопожарного </a:t>
            </a:r>
            <a:b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режима в Российской Федерации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latin typeface="Bookman Old Style" pitchFamily="18" charset="0"/>
                <a:ea typeface="+mj-ea"/>
                <a:cs typeface="+mj-cs"/>
              </a:rPr>
              <a:t>(утверждены Постановлением Правительства РФ от 25.04.2012 г. № 390)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6050" y="1071546"/>
            <a:ext cx="3350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00050" indent="-400050">
              <a:buAutoNum type="romanUcPeriod"/>
            </a:pPr>
            <a:r>
              <a:rPr lang="ru-RU" b="1" dirty="0" smtClean="0">
                <a:latin typeface="Bookman Old Style" pitchFamily="18" charset="0"/>
              </a:rPr>
              <a:t>ОБЩИЕ ПОЛОЖЕНИЯ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428736"/>
            <a:ext cx="878687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Bookman Old Style" pitchFamily="18" charset="0"/>
              </a:rPr>
              <a:t>15. Собственниками индивидуальных жилых домов обеспечивается наличие на участках емкости (бочки) с водой или огнетушителя.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16. На территории поселений и городских округов, садоводческих, огороднических и дачных некоммерческих объединений граждан обеспечивается наличие звуковой сигнализации для оповещения людей при пожаре, телефонной связи, а также запасов воды для целей пожаротушения в соответствии со статьями 6, 63 и 68 Федерального закона «Технический регламент о требованиях пожарной безопасности</a:t>
            </a:r>
            <a:r>
              <a:rPr lang="ru-RU" sz="1600" dirty="0" smtClean="0">
                <a:latin typeface="Bookman Old Style" pitchFamily="18" charset="0"/>
              </a:rPr>
              <a:t>».</a:t>
            </a:r>
            <a:endParaRPr lang="ru-RU" sz="1600" dirty="0" smtClean="0">
              <a:latin typeface="Bookman Old Style" pitchFamily="18" charset="0"/>
            </a:endParaRP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17. На период устойчивой сухой, жаркой и ветреной погоды, а также при введении особого противопожарного режима на территориях поселений и городских округов, садоводческих, огороднических и дачных некоммерческих объединений граждан, на предприятиях осуществляются следующие мероприятия: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а)введение запрета на разведение костров, проведение пожароопасных работ на определенных участках, на топку печей, кухонных очагов и котельных установок;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б)организация патрулирования добровольными пожарными и (или) гражданами Российской Федерации;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в)подготовка для возможного использования в тушении пожаров имеющейся водовозной и землеройной техники</a:t>
            </a:r>
            <a:r>
              <a:rPr lang="ru-RU" sz="1600" dirty="0" smtClean="0">
                <a:latin typeface="Bookman Old Style" pitchFamily="18" charset="0"/>
              </a:rPr>
              <a:t>;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г)проведение соответствующей разъяснительной работы с гражданами о мерах пожарной безопасности и действиях при пожаре.</a:t>
            </a:r>
            <a:endParaRPr lang="ru-RU" sz="1600" dirty="0" smtClean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642918"/>
            <a:ext cx="8429684" cy="5715040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18</a:t>
            </a: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. Запрещается на территориях, прилегающих к объектам, в том числе к жилым домам, а также к объектам садоводческих, огороднических и дачных некоммерческих объединений граждан, оставлять емкости с легковоспламеняющимися и горючими жидкостями, горючими газами.</a:t>
            </a:r>
            <a:b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19. Запрещается на территориях поселений и городских округов, на объектах садоводческих, огороднических и дачных некоммерческих объединений граждан устраивать свалки горючих отходов.</a:t>
            </a:r>
            <a:b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55. Руководитель организации обеспечивает исправность сетей наружного и внутреннего противопожарного водопровода и организует проведение проверок их работоспособности не реже 2 раз в год (весной и осенью) с составлением соответствующих актов.</a:t>
            </a:r>
            <a:b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Руководитель организации при отключении участков водопроводной сети и (или) пожарных гидрантов, а также при уменьшении давления в водопроводной сети ниже требуемого извещает об этом подразделение пожарной охраны.</a:t>
            </a:r>
            <a:b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Руководитель организации обеспечивает исправное состояние пожарных гидрантов, их утепление и очистку от снега и льда в зимнее время, доступность подъезда пожарной техники к пожарным гидрантам в любое время года.</a:t>
            </a:r>
            <a:b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56. Запрещается стоянка автотранспорта на крышках колодцев пожарных гидрантов.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25470"/>
          </a:xfrm>
        </p:spPr>
        <p:txBody>
          <a:bodyPr>
            <a:normAutofit/>
          </a:bodyPr>
          <a:lstStyle/>
          <a:p>
            <a:r>
              <a:rPr lang="en-US" sz="1600" b="1" dirty="0" smtClean="0">
                <a:latin typeface="Bookman Old Style" pitchFamily="18" charset="0"/>
              </a:rPr>
              <a:t>II</a:t>
            </a:r>
            <a:r>
              <a:rPr lang="ru-RU" sz="1600" b="1" dirty="0" smtClean="0">
                <a:latin typeface="Bookman Old Style" pitchFamily="18" charset="0"/>
              </a:rPr>
              <a:t>. ТЕРРИТОРИИ ПОСЕЛЕНИЙ</a:t>
            </a:r>
            <a:endParaRPr lang="ru-RU" sz="1600" b="1" dirty="0">
              <a:latin typeface="Bookman Old Style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57158" y="1000108"/>
            <a:ext cx="8429684" cy="52149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1600" dirty="0" smtClean="0">
                <a:latin typeface="Bookman Old Style" pitchFamily="18" charset="0"/>
              </a:rPr>
              <a:t>74. Запрещается использовать противопожарные расстояния между зданиями, сооружениями и строениями для складирования материалов, оборудования и тары, для стоянки транспорта и строительства (установки) зданий и сооружений, для разведения костров и сжигания отходов и тары.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75. Руководитель организации обеспечивает исправное содержание (в любое время года) дорог, проездов и подъездов к зданиям, сооружениям и строениям, открытым складам, наружным пожарным лестницам и пожарным гидрантам.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Запрещается использовать для стоянки автомобилей (частных автомобилей и автомобилей организаций) разворотные и специальные площадки, предназначенные для установки </a:t>
            </a:r>
            <a:r>
              <a:rPr lang="ru-RU" sz="1600" dirty="0" err="1" smtClean="0">
                <a:latin typeface="Bookman Old Style" pitchFamily="18" charset="0"/>
              </a:rPr>
              <a:t>пожарно­спасательной</a:t>
            </a:r>
            <a:r>
              <a:rPr lang="ru-RU" sz="1600" dirty="0" smtClean="0">
                <a:latin typeface="Bookman Old Style" pitchFamily="18" charset="0"/>
              </a:rPr>
              <a:t> техники.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76. При проведении ремонтных работ дорог или проездов, связанных с их закрытием, руководитель организации, осуществляющей ремонт (строительство), предоставляет в подразделение пожарной охраны соответствующую информацию о сроках проведения этих работ и обеспечивает установку знаков, обозначающих направление объезда, или устраивает переезды через ремонтируемые участки дорог и проездов.</a:t>
            </a:r>
          </a:p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357158" y="642918"/>
            <a:ext cx="8429684" cy="5715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71480"/>
            <a:ext cx="85011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Bookman Old Style" pitchFamily="18" charset="0"/>
              </a:rPr>
              <a:t>77. Руководитель организации обеспечивает своевременную очистку объектов от горючих отходов, мусора, тары, опавших листьев и сухой травы.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Не допускается сжигать отходы и тару в местах, находящихся на расстоянии менее 50 метров от объектов. 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На объектах защиты, граничащих с лесничествами (лесопарками), а также расположенных в районах с торфяными почвами, необходимо предусматривать создание защитных противопожарных минерализованных полос, удаление (сбор) в летний период сухой растительности или другие мероприятия, предупреждающие распространение огня при природных пожарах.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 80. Органами местного самоуправления поселений и городских округов для целей пожаротушения создаются условия для забора в любое время года воды из источников наружного водоснабжения, расположенных в сельских населенных пунктах и на прилегающих к ним территориях в соответствии со статьей 19 Федерального закона "О пожарной безопасности".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582594"/>
          </a:xfrm>
        </p:spPr>
        <p:txBody>
          <a:bodyPr>
            <a:normAutofit/>
          </a:bodyPr>
          <a:lstStyle/>
          <a:p>
            <a:r>
              <a:rPr lang="en-US" sz="1600" b="1" dirty="0" smtClean="0">
                <a:latin typeface="Bookman Old Style" pitchFamily="18" charset="0"/>
              </a:rPr>
              <a:t>VIII</a:t>
            </a:r>
            <a:r>
              <a:rPr lang="ru-RU" sz="1600" b="1" dirty="0" smtClean="0">
                <a:latin typeface="Bookman Old Style" pitchFamily="18" charset="0"/>
              </a:rPr>
              <a:t>. ЛЕЧЕБНЫЕ УЧРЕЖДЕНИЯ.</a:t>
            </a:r>
            <a:br>
              <a:rPr lang="ru-RU" sz="1600" b="1" dirty="0" smtClean="0">
                <a:latin typeface="Bookman Old Style" pitchFamily="18" charset="0"/>
              </a:rPr>
            </a:br>
            <a:endParaRPr lang="ru-RU" sz="1600" b="1" dirty="0"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071546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Bookman Old Style" pitchFamily="18" charset="0"/>
              </a:rPr>
              <a:t>140. Лечебные учреждения, расположенные в сельской местности, должны быть обеспечены приставными лестницами из расчета 1 лестница на здание.</a:t>
            </a:r>
            <a:endParaRPr lang="ru-RU" sz="1600" dirty="0">
              <a:latin typeface="Bookman Old Style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0034" y="2143116"/>
            <a:ext cx="8229600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IX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. </a:t>
            </a:r>
            <a:r>
              <a:rPr lang="ru-RU" sz="1600" b="1" dirty="0" smtClean="0">
                <a:latin typeface="Bookman Old Style" pitchFamily="18" charset="0"/>
                <a:ea typeface="+mj-ea"/>
                <a:cs typeface="+mj-cs"/>
              </a:rPr>
              <a:t>ПРОИЗВОДСТВЕННЫЕ ОБЪЕКТЫ.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857496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Bookman Old Style" pitchFamily="18" charset="0"/>
              </a:rPr>
              <a:t>150. Запрещается использовать для проживания людей производственные здания и склады, расположенные на территориях предприятий.</a:t>
            </a:r>
            <a:endParaRPr lang="ru-RU" sz="16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572</Words>
  <Application>Microsoft Office PowerPoint</Application>
  <PresentationFormat>Экран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II. ТЕРРИТОРИИ ПОСЕЛЕНИЙ</vt:lpstr>
      <vt:lpstr>Слайд 5</vt:lpstr>
      <vt:lpstr>VIII. ЛЕЧЕБНЫЕ УЧРЕЖДЕНИЯ.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противопожарного  режима в Российской Федерации</dc:title>
  <dc:creator>Admin</dc:creator>
  <cp:lastModifiedBy>Admin</cp:lastModifiedBy>
  <cp:revision>17</cp:revision>
  <dcterms:created xsi:type="dcterms:W3CDTF">2013-02-01T04:56:50Z</dcterms:created>
  <dcterms:modified xsi:type="dcterms:W3CDTF">2013-02-05T09:44:04Z</dcterms:modified>
</cp:coreProperties>
</file>